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466358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Canoe to Nowhere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966D11-FC8C-45DC-A9C2-6C07871E02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9658"/>
            <a:ext cx="7030422" cy="5414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10D2C5-6ADE-4DC8-8263-9DB4C333E52F}"/>
              </a:ext>
            </a:extLst>
          </p:cNvPr>
          <p:cNvSpPr txBox="1"/>
          <p:nvPr/>
        </p:nvSpPr>
        <p:spPr>
          <a:xfrm>
            <a:off x="2552007" y="5245331"/>
            <a:ext cx="223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 behind barrel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74</Words>
  <Application>Microsoft Office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2019-06-19T17:34:41Z</dcterms:modified>
  <cp:category>Shooting</cp:category>
</cp:coreProperties>
</file>

<file path=docProps/thumbnail.jpeg>
</file>